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87"/>
    <a:srgbClr val="6DB3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797E-7D2E-4898-A0AB-5CB7F4BD50E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62B7B-8A45-4557-B986-92070A7D69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28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797E-7D2E-4898-A0AB-5CB7F4BD50E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62B7B-8A45-4557-B986-92070A7D69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141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797E-7D2E-4898-A0AB-5CB7F4BD50E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62B7B-8A45-4557-B986-92070A7D69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75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797E-7D2E-4898-A0AB-5CB7F4BD50E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62B7B-8A45-4557-B986-92070A7D69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087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797E-7D2E-4898-A0AB-5CB7F4BD50E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62B7B-8A45-4557-B986-92070A7D69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778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797E-7D2E-4898-A0AB-5CB7F4BD50E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62B7B-8A45-4557-B986-92070A7D69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87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797E-7D2E-4898-A0AB-5CB7F4BD50E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62B7B-8A45-4557-B986-92070A7D69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1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797E-7D2E-4898-A0AB-5CB7F4BD50E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62B7B-8A45-4557-B986-92070A7D69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865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797E-7D2E-4898-A0AB-5CB7F4BD50E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62B7B-8A45-4557-B986-92070A7D69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604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797E-7D2E-4898-A0AB-5CB7F4BD50E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62B7B-8A45-4557-B986-92070A7D69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65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797E-7D2E-4898-A0AB-5CB7F4BD50E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62B7B-8A45-4557-B986-92070A7D69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695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A797E-7D2E-4898-A0AB-5CB7F4BD50E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62B7B-8A45-4557-B986-92070A7D698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52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/>
          <p:cNvSpPr/>
          <p:nvPr/>
        </p:nvSpPr>
        <p:spPr>
          <a:xfrm>
            <a:off x="955965" y="1296785"/>
            <a:ext cx="1970115" cy="457200"/>
          </a:xfrm>
          <a:prstGeom prst="parallelogram">
            <a:avLst>
              <a:gd name="adj" fmla="val 21364"/>
            </a:avLst>
          </a:prstGeom>
          <a:solidFill>
            <a:srgbClr val="6DB33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Manter</a:t>
            </a:r>
            <a:r>
              <a:rPr 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animais</a:t>
            </a:r>
            <a:r>
              <a:rPr 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saudáveis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arallelogram 8"/>
          <p:cNvSpPr/>
          <p:nvPr/>
        </p:nvSpPr>
        <p:spPr>
          <a:xfrm>
            <a:off x="1307871" y="1830184"/>
            <a:ext cx="2008907" cy="457200"/>
          </a:xfrm>
          <a:prstGeom prst="parallelogram">
            <a:avLst>
              <a:gd name="adj" fmla="val 21364"/>
            </a:avLst>
          </a:prstGeom>
          <a:solidFill>
            <a:srgbClr val="00308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Fazer o que é </a:t>
            </a:r>
            <a:r>
              <a:rPr lang="pt-B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certo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arallelogram 9"/>
          <p:cNvSpPr/>
          <p:nvPr/>
        </p:nvSpPr>
        <p:spPr>
          <a:xfrm>
            <a:off x="958737" y="2363583"/>
            <a:ext cx="1967344" cy="457200"/>
          </a:xfrm>
          <a:prstGeom prst="parallelogram">
            <a:avLst>
              <a:gd name="adj" fmla="val 21364"/>
            </a:avLst>
          </a:prstGeom>
          <a:solidFill>
            <a:srgbClr val="6DB33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Focar em nossos clientes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arallelogram 10"/>
          <p:cNvSpPr/>
          <p:nvPr/>
        </p:nvSpPr>
        <p:spPr>
          <a:xfrm>
            <a:off x="1307870" y="2896982"/>
            <a:ext cx="2008908" cy="457200"/>
          </a:xfrm>
          <a:prstGeom prst="parallelogram">
            <a:avLst>
              <a:gd name="adj" fmla="val 21364"/>
            </a:avLst>
          </a:prstGeom>
          <a:solidFill>
            <a:srgbClr val="00308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Investir continuamente em nossas </a:t>
            </a:r>
            <a:r>
              <a:rPr lang="pt-BR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arallelogram 11"/>
          <p:cNvSpPr/>
          <p:nvPr/>
        </p:nvSpPr>
        <p:spPr>
          <a:xfrm>
            <a:off x="955965" y="3430381"/>
            <a:ext cx="1970115" cy="457200"/>
          </a:xfrm>
          <a:prstGeom prst="parallelogram">
            <a:avLst>
              <a:gd name="adj" fmla="val 21364"/>
            </a:avLst>
          </a:prstGeom>
          <a:solidFill>
            <a:srgbClr val="6DB33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Construir o sucesso com a paixão por excelência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arallelogram 12"/>
          <p:cNvSpPr/>
          <p:nvPr/>
        </p:nvSpPr>
        <p:spPr>
          <a:xfrm>
            <a:off x="1307871" y="3963780"/>
            <a:ext cx="2008907" cy="457200"/>
          </a:xfrm>
          <a:prstGeom prst="parallelogram">
            <a:avLst>
              <a:gd name="adj" fmla="val 21364"/>
            </a:avLst>
          </a:prstGeom>
          <a:solidFill>
            <a:srgbClr val="00308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Cada pessoa produzir um impacto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26079" y="1305169"/>
            <a:ext cx="311727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Manter 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animais saudáveis ajuda a manter famílias saudáveis e a alimentar um mundo em crescimento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09850" y="1841896"/>
            <a:ext cx="29759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Fazer 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o que é certo para nossos clientes constrói relações significativas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26080" y="2396330"/>
            <a:ext cx="29759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foco sobre as necessidades de nossos clientes inspira nossas soluções mais inovadoras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09850" y="2856149"/>
            <a:ext cx="33915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O investimento contínuo em nossas pessoas, nossa empresa e nossa indústria é fundamental para o crescimento futuro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26080" y="3379998"/>
            <a:ext cx="38848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O sucesso é construído com a paixão por excelência e com a vontade de cada membro da equipe de arregaçar as mangas - estamos nisso juntos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09850" y="3915381"/>
            <a:ext cx="33334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Manter nossa flexibilidade, nossa urgência e um ambiente em que as pessoas produzam um impacto é fundamental, não importa o quanto cresçamos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67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137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Apresentação do PowerPoint</vt:lpstr>
    </vt:vector>
  </TitlesOfParts>
  <Company>Phibro Animal Health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Lee</dc:creator>
  <cp:lastModifiedBy>Nicolas Fernandes</cp:lastModifiedBy>
  <cp:revision>5</cp:revision>
  <dcterms:created xsi:type="dcterms:W3CDTF">2017-12-08T13:41:09Z</dcterms:created>
  <dcterms:modified xsi:type="dcterms:W3CDTF">2019-01-10T16:41:43Z</dcterms:modified>
</cp:coreProperties>
</file>